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651"/>
  </p:normalViewPr>
  <p:slideViewPr>
    <p:cSldViewPr snapToGrid="0" snapToObjects="1">
      <p:cViewPr varScale="1">
        <p:scale>
          <a:sx n="142" d="100"/>
          <a:sy n="142" d="100"/>
        </p:scale>
        <p:origin x="184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B8A8-BC88-914F-91FD-394F1DDBE274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5770-5682-A54F-B34B-7661F0CB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0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B8A8-BC88-914F-91FD-394F1DDBE274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5770-5682-A54F-B34B-7661F0CB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4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B8A8-BC88-914F-91FD-394F1DDBE274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5770-5682-A54F-B34B-7661F0CB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B8A8-BC88-914F-91FD-394F1DDBE274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5770-5682-A54F-B34B-7661F0CB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B8A8-BC88-914F-91FD-394F1DDBE274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5770-5682-A54F-B34B-7661F0CB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B8A8-BC88-914F-91FD-394F1DDBE274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5770-5682-A54F-B34B-7661F0CB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B8A8-BC88-914F-91FD-394F1DDBE274}" type="datetimeFigureOut">
              <a:rPr lang="en-US" smtClean="0"/>
              <a:t>6/1/17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5770-5682-A54F-B34B-7661F0CB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2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B8A8-BC88-914F-91FD-394F1DDBE274}" type="datetimeFigureOut">
              <a:rPr lang="en-US" smtClean="0"/>
              <a:t>6/1/17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5770-5682-A54F-B34B-7661F0CB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7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B8A8-BC88-914F-91FD-394F1DDBE274}" type="datetimeFigureOut">
              <a:rPr lang="en-US" smtClean="0"/>
              <a:t>6/1/17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5770-5682-A54F-B34B-7661F0CB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6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B8A8-BC88-914F-91FD-394F1DDBE274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5770-5682-A54F-B34B-7661F0CB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B8A8-BC88-914F-91FD-394F1DDBE274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5770-5682-A54F-B34B-7661F0CB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8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0B8A8-BC88-914F-91FD-394F1DDBE274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95770-5682-A54F-B34B-7661F0CBF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9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transportmap.tamu.edu/parkingmap/tsmap.htm?map=timed&amp;bldg=181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xgen.tamu.edu/contacts/location/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0" Type="http://schemas.openxmlformats.org/officeDocument/2006/relationships/image" Target="../media/image13.jpeg"/><Relationship Id="rId11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esterkingbrewery.com/" TargetMode="External"/><Relationship Id="rId3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281" y="0"/>
            <a:ext cx="977871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60111" y="6488668"/>
            <a:ext cx="857298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transportmap.tamu.edu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parkingmap</a:t>
            </a:r>
            <a:r>
              <a:rPr lang="en-US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tsmap.htm?map</a:t>
            </a:r>
            <a:r>
              <a:rPr lang="en-US" dirty="0" smtClean="0">
                <a:hlinkClick r:id="rId3"/>
              </a:rPr>
              <a:t>=</a:t>
            </a:r>
            <a:r>
              <a:rPr lang="en-US" dirty="0" err="1" smtClean="0">
                <a:hlinkClick r:id="rId3"/>
              </a:rPr>
              <a:t>timed&amp;bldg</a:t>
            </a:r>
            <a:r>
              <a:rPr lang="en-US" dirty="0" smtClean="0">
                <a:hlinkClick r:id="rId3"/>
              </a:rPr>
              <a:t>=1812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516" y="115747"/>
            <a:ext cx="591174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Monday meeting location </a:t>
            </a:r>
            <a:r>
              <a:rPr lang="mr-IN" dirty="0" smtClean="0"/>
              <a:t>–</a:t>
            </a:r>
            <a:r>
              <a:rPr lang="en-US" dirty="0" smtClean="0"/>
              <a:t> Registration front entrance lobby</a:t>
            </a:r>
          </a:p>
          <a:p>
            <a:r>
              <a:rPr lang="en-US" b="1" u="sng" dirty="0" smtClean="0"/>
              <a:t>9:30-10:30am Monday</a:t>
            </a:r>
            <a:endParaRPr lang="en-US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12515" y="817205"/>
            <a:ext cx="5894114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Veterinary Medicine Building 1</a:t>
            </a:r>
            <a:r>
              <a:rPr lang="en-US" dirty="0" smtClean="0"/>
              <a:t> (Built in 2016)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Address: 660 Raymond </a:t>
            </a:r>
            <a:r>
              <a:rPr lang="en-US" dirty="0" err="1" smtClean="0"/>
              <a:t>Stotzer</a:t>
            </a:r>
            <a:r>
              <a:rPr lang="en-US" dirty="0" smtClean="0"/>
              <a:t> Parkway </a:t>
            </a:r>
            <a:br>
              <a:rPr lang="en-US" dirty="0" smtClean="0"/>
            </a:br>
            <a:r>
              <a:rPr lang="en-US" dirty="0" smtClean="0"/>
              <a:t>Building Number: 1812 </a:t>
            </a:r>
            <a:br>
              <a:rPr lang="en-US" dirty="0" smtClean="0"/>
            </a:br>
            <a:r>
              <a:rPr lang="en-US" dirty="0" smtClean="0"/>
              <a:t>Abbreviation: VENI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263" y="234966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Dorms</a:t>
            </a:r>
            <a:endParaRPr lang="en-US" dirty="0"/>
          </a:p>
        </p:txBody>
      </p:sp>
      <p:cxnSp>
        <p:nvCxnSpPr>
          <p:cNvPr id="9" name="Straight Arrow Connector 8"/>
          <p:cNvCxnSpPr>
            <a:endCxn id="8" idx="3"/>
          </p:cNvCxnSpPr>
          <p:nvPr/>
        </p:nvCxnSpPr>
        <p:spPr>
          <a:xfrm flipH="1">
            <a:off x="1231688" y="300942"/>
            <a:ext cx="10574489" cy="2233385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2515" y="4861235"/>
            <a:ext cx="210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Day 1 Location</a:t>
            </a:r>
          </a:p>
          <a:p>
            <a:r>
              <a:rPr lang="en-US" sz="2000" b="1" dirty="0" smtClean="0"/>
              <a:t>VENI building</a:t>
            </a:r>
            <a:endParaRPr lang="en-US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886673" y="5243332"/>
            <a:ext cx="2423283" cy="172564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3014310"/>
            <a:ext cx="2474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Mile from Dorm</a:t>
            </a:r>
          </a:p>
          <a:p>
            <a:r>
              <a:rPr lang="en-US" dirty="0" smtClean="0"/>
              <a:t>Google says 18 min walk</a:t>
            </a:r>
          </a:p>
          <a:p>
            <a:r>
              <a:rPr lang="en-US" dirty="0" smtClean="0"/>
              <a:t>Sidewalks all the way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3" idx="3"/>
          </p:cNvCxnSpPr>
          <p:nvPr/>
        </p:nvCxnSpPr>
        <p:spPr>
          <a:xfrm flipH="1">
            <a:off x="2339788" y="5772313"/>
            <a:ext cx="1446394" cy="465311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667" y="5914458"/>
            <a:ext cx="218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Park in visitors spots if you are not local</a:t>
            </a:r>
          </a:p>
        </p:txBody>
      </p:sp>
    </p:spTree>
    <p:extLst>
      <p:ext uri="{BB962C8B-B14F-4D97-AF65-F5344CB8AC3E}">
        <p14:creationId xmlns:p14="http://schemas.microsoft.com/office/powerpoint/2010/main" val="76079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459" y="0"/>
            <a:ext cx="6435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778" y="2080053"/>
            <a:ext cx="50506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AgriLife Genomics and Bioinformatics Service </a:t>
            </a:r>
            <a:br>
              <a:rPr lang="en-US" dirty="0" smtClean="0"/>
            </a:br>
            <a:r>
              <a:rPr lang="en-US" b="1" dirty="0" smtClean="0"/>
              <a:t>101 Gateway, Suite A</a:t>
            </a:r>
            <a:br>
              <a:rPr lang="en-US" b="1" dirty="0" smtClean="0"/>
            </a:br>
            <a:r>
              <a:rPr lang="en-US" b="1" dirty="0" smtClean="0"/>
              <a:t>College Station TX 77845</a:t>
            </a:r>
            <a:endParaRPr lang="en-US" dirty="0" smtClean="0"/>
          </a:p>
          <a:p>
            <a:r>
              <a:rPr lang="en-US" i="1" dirty="0" smtClean="0"/>
              <a:t>Lab Phone: (979) 862-2143</a:t>
            </a:r>
            <a:endParaRPr lang="en-US" dirty="0" smtClean="0"/>
          </a:p>
          <a:p>
            <a:r>
              <a:rPr lang="en-US" i="1" dirty="0" smtClean="0"/>
              <a:t>If you are going south on Highway 6 (from TAMU), take the Nantucket exit and make a U-turn under the bridge to get onto the northbound HW6 feeder road. From the feeder road make a right turn into our complex, take the right immediately after passing the business park entrance (Gateway Blvd). We are located in Suite A of this building, which is on the right hand side.</a:t>
            </a:r>
          </a:p>
          <a:p>
            <a:endParaRPr lang="en-US" dirty="0" smtClean="0"/>
          </a:p>
          <a:p>
            <a:r>
              <a:rPr lang="en-US" i="1" dirty="0" smtClean="0"/>
              <a:t>Please park in the front of the building.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3778" y="1714737"/>
            <a:ext cx="4892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www.txgen.tamu.edu</a:t>
            </a:r>
            <a:r>
              <a:rPr lang="en-US" dirty="0" smtClean="0">
                <a:hlinkClick r:id="rId3"/>
              </a:rPr>
              <a:t>/contacts/location/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3778" y="269059"/>
            <a:ext cx="27058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TxGen</a:t>
            </a:r>
            <a:r>
              <a:rPr lang="en-US" sz="2800" dirty="0" smtClean="0"/>
              <a:t> Labs</a:t>
            </a:r>
          </a:p>
          <a:p>
            <a:endParaRPr lang="en-US" dirty="0"/>
          </a:p>
          <a:p>
            <a:r>
              <a:rPr lang="en-US" dirty="0" smtClean="0"/>
              <a:t>Site of </a:t>
            </a:r>
            <a:r>
              <a:rPr lang="en-US" dirty="0" err="1" smtClean="0"/>
              <a:t>PoreCampUSA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28948" y="268290"/>
            <a:ext cx="1734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Tuesday </a:t>
            </a:r>
            <a:r>
              <a:rPr lang="mr-IN" dirty="0" smtClean="0"/>
              <a:t>–</a:t>
            </a:r>
            <a:r>
              <a:rPr lang="en-US" dirty="0" smtClean="0"/>
              <a:t> Friday</a:t>
            </a:r>
          </a:p>
          <a:p>
            <a:r>
              <a:rPr lang="en-US" dirty="0" smtClean="0"/>
              <a:t>Start 8:30pm</a:t>
            </a:r>
            <a:endParaRPr lang="en-US" dirty="0"/>
          </a:p>
        </p:txBody>
      </p:sp>
      <p:pic>
        <p:nvPicPr>
          <p:cNvPr id="1026" name="Picture 2" descr="ntitled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954" y="-29433"/>
            <a:ext cx="3210046" cy="195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1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870" y="0"/>
            <a:ext cx="7853697" cy="68580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7" idx="2"/>
          </p:cNvCxnSpPr>
          <p:nvPr/>
        </p:nvCxnSpPr>
        <p:spPr>
          <a:xfrm flipH="1" flipV="1">
            <a:off x="1659718" y="5536767"/>
            <a:ext cx="6211067" cy="412620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4613437"/>
            <a:ext cx="33194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Dorm Pick-up Location</a:t>
            </a:r>
          </a:p>
          <a:p>
            <a:r>
              <a:rPr lang="en-US" dirty="0" smtClean="0"/>
              <a:t>Monday: Leaving 9:30am</a:t>
            </a:r>
          </a:p>
          <a:p>
            <a:r>
              <a:rPr lang="en-US" dirty="0" smtClean="0"/>
              <a:t>Tuesday </a:t>
            </a:r>
            <a:r>
              <a:rPr lang="mr-IN" dirty="0" smtClean="0"/>
              <a:t>–</a:t>
            </a:r>
            <a:r>
              <a:rPr lang="en-US" dirty="0" smtClean="0"/>
              <a:t> Friday: Leaving 8:00am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73752" y="6289980"/>
            <a:ext cx="5812422" cy="18223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6489" y="6090765"/>
            <a:ext cx="185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Walton Hall Dorm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44718" y="3819645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Starbucks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6102" y="2765414"/>
            <a:ext cx="2580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Sunday meet up.  ~19:00</a:t>
            </a:r>
          </a:p>
          <a:p>
            <a:r>
              <a:rPr lang="en-US" dirty="0" smtClean="0"/>
              <a:t>Blackwater Draw Brewing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14" idx="2"/>
          </p:cNvCxnSpPr>
          <p:nvPr/>
        </p:nvCxnSpPr>
        <p:spPr>
          <a:xfrm flipH="1" flipV="1">
            <a:off x="1586263" y="3411745"/>
            <a:ext cx="3668644" cy="1784431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60989" y="1643623"/>
            <a:ext cx="2829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Dixie Chicken</a:t>
            </a:r>
          </a:p>
          <a:p>
            <a:r>
              <a:rPr lang="en-US" dirty="0" smtClean="0"/>
              <a:t>Famous Aggie watering hole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19" idx="2"/>
          </p:cNvCxnSpPr>
          <p:nvPr/>
        </p:nvCxnSpPr>
        <p:spPr>
          <a:xfrm flipH="1" flipV="1">
            <a:off x="2475960" y="2289954"/>
            <a:ext cx="4445077" cy="2937515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77387" y="544010"/>
            <a:ext cx="177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Pizza place</a:t>
            </a:r>
            <a:endParaRPr lang="en-US" dirty="0"/>
          </a:p>
        </p:txBody>
      </p:sp>
      <p:cxnSp>
        <p:nvCxnSpPr>
          <p:cNvPr id="26" name="Straight Arrow Connector 25"/>
          <p:cNvCxnSpPr>
            <a:endCxn id="25" idx="3"/>
          </p:cNvCxnSpPr>
          <p:nvPr/>
        </p:nvCxnSpPr>
        <p:spPr>
          <a:xfrm flipH="1" flipV="1">
            <a:off x="3151462" y="728676"/>
            <a:ext cx="4568854" cy="3575284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8326" y="115564"/>
            <a:ext cx="481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Pick up times and points of interest in North 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0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92" y="17679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charset="0"/>
                <a:ea typeface="Comic Sans MS" charset="0"/>
                <a:cs typeface="Comic Sans MS" charset="0"/>
              </a:rPr>
              <a:t>What to bring</a:t>
            </a:r>
            <a:endParaRPr lang="en-US" sz="6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050" name="Picture 2" descr="mage result for lab c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769" y="4036110"/>
            <a:ext cx="2696901" cy="269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e result for laptop 199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8831" y="227751"/>
            <a:ext cx="3478393" cy="314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ge result for rainin pipett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838" y="1868044"/>
            <a:ext cx="2952769" cy="200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ge result for locals only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996" y="2097613"/>
            <a:ext cx="1056601" cy="15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ge result for DNA tub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1279" y="3713829"/>
            <a:ext cx="1532490" cy="22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age result for thinking cap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095" y="4702299"/>
            <a:ext cx="3530278" cy="21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89985" y="4332967"/>
            <a:ext cx="31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omic Sans MS" charset="0"/>
                <a:ea typeface="Comic Sans MS" charset="0"/>
                <a:cs typeface="Comic Sans MS" charset="0"/>
              </a:rPr>
              <a:t>Come ready to learn</a:t>
            </a:r>
            <a:endParaRPr lang="en-US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7829" y="3083493"/>
            <a:ext cx="172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DNA samples</a:t>
            </a:r>
          </a:p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We have “Ice”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3331" y="3406659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omic Sans MS" charset="0"/>
                <a:ea typeface="Comic Sans MS" charset="0"/>
                <a:cs typeface="Comic Sans MS" charset="0"/>
              </a:rPr>
              <a:t>Modern Laptop</a:t>
            </a:r>
            <a:endParaRPr lang="en-US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5347" y="1932819"/>
            <a:ext cx="2613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omic Sans MS" charset="0"/>
                <a:ea typeface="Comic Sans MS" charset="0"/>
                <a:cs typeface="Comic Sans MS" charset="0"/>
              </a:rPr>
              <a:t>Pens, markers and something suitable for use as a lab-book</a:t>
            </a:r>
            <a:endParaRPr lang="en-US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064" name="Picture 16" descr="mage result for rock writi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4220" y="288304"/>
            <a:ext cx="2306611" cy="161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99595" y="1519189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Set of Pipettes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068" name="Picture 20" descr="mage result for Yoursel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649" y="4101488"/>
            <a:ext cx="2815772" cy="187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59889" y="5995276"/>
            <a:ext cx="279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We will try to keep things running on time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070" name="Picture 22" descr="ttps://abm-website-assets.s3.amazonaws.com/rdmag.com/s3fs-public/Thermal%20Lab%20Beads%20w%20inset650x80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25"/>
          <a:stretch/>
        </p:blipFill>
        <p:spPr bwMode="auto">
          <a:xfrm>
            <a:off x="7400679" y="4985686"/>
            <a:ext cx="946180" cy="113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age result for optional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5861" y="5925434"/>
            <a:ext cx="2483327" cy="87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3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Jester King Friday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Bus will leave </a:t>
            </a:r>
            <a:r>
              <a:rPr lang="en-US" dirty="0" err="1" smtClean="0"/>
              <a:t>TxGen</a:t>
            </a:r>
            <a:r>
              <a:rPr lang="en-US" dirty="0" smtClean="0"/>
              <a:t> Labs at 12:00</a:t>
            </a:r>
          </a:p>
          <a:p>
            <a:r>
              <a:rPr lang="en-US" dirty="0" smtClean="0"/>
              <a:t>Arrive at Jester King ~</a:t>
            </a:r>
            <a:r>
              <a:rPr lang="en-US" dirty="0" smtClean="0"/>
              <a:t>2:30</a:t>
            </a:r>
          </a:p>
          <a:p>
            <a:r>
              <a:rPr lang="en-US" dirty="0" smtClean="0"/>
              <a:t>Start sequencing</a:t>
            </a:r>
            <a:endParaRPr lang="en-US" dirty="0" smtClean="0"/>
          </a:p>
          <a:p>
            <a:r>
              <a:rPr lang="en-US" dirty="0" smtClean="0"/>
              <a:t>Tour of Jester King </a:t>
            </a:r>
            <a:r>
              <a:rPr lang="en-US" dirty="0" err="1" smtClean="0"/>
              <a:t>Brawery</a:t>
            </a:r>
            <a:r>
              <a:rPr lang="en-US" dirty="0" smtClean="0"/>
              <a:t> 5:30</a:t>
            </a:r>
          </a:p>
          <a:p>
            <a:r>
              <a:rPr lang="en-US" dirty="0" smtClean="0"/>
              <a:t>Salt Lick BBQ and Jester King Pizza Dinner</a:t>
            </a:r>
          </a:p>
          <a:p>
            <a:r>
              <a:rPr lang="en-US" dirty="0" smtClean="0"/>
              <a:t>Head back to College Station 9:00</a:t>
            </a:r>
          </a:p>
          <a:p>
            <a:r>
              <a:rPr lang="en-US" dirty="0" smtClean="0"/>
              <a:t>Arrive back at </a:t>
            </a:r>
            <a:r>
              <a:rPr lang="en-US" dirty="0" err="1" smtClean="0"/>
              <a:t>TxGen</a:t>
            </a:r>
            <a:r>
              <a:rPr lang="en-US" dirty="0" smtClean="0"/>
              <a:t> 11:30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err="1">
                <a:hlinkClick r:id="rId2"/>
              </a:rPr>
              <a:t>jesterkingbrewery.com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175" y="365124"/>
            <a:ext cx="3505441" cy="46739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73036" y="52848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13005 Fitzhugh Rd., Bldg. B</a:t>
            </a:r>
          </a:p>
          <a:p>
            <a:r>
              <a:rPr lang="en-US" dirty="0"/>
              <a:t>Austin, TX 78736</a:t>
            </a:r>
          </a:p>
        </p:txBody>
      </p:sp>
    </p:spTree>
    <p:extLst>
      <p:ext uri="{BB962C8B-B14F-4D97-AF65-F5344CB8AC3E}">
        <p14:creationId xmlns:p14="http://schemas.microsoft.com/office/powerpoint/2010/main" val="988060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213</Words>
  <Application>Microsoft Macintosh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Calibri Light</vt:lpstr>
      <vt:lpstr>Comic Sans MS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What to bring</vt:lpstr>
      <vt:lpstr>Jester King Friday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D. Johnson</dc:creator>
  <cp:lastModifiedBy>Charlie D. Johnson</cp:lastModifiedBy>
  <cp:revision>20</cp:revision>
  <cp:lastPrinted>2017-06-01T18:09:46Z</cp:lastPrinted>
  <dcterms:created xsi:type="dcterms:W3CDTF">2017-05-31T14:06:42Z</dcterms:created>
  <dcterms:modified xsi:type="dcterms:W3CDTF">2017-06-01T18:10:31Z</dcterms:modified>
</cp:coreProperties>
</file>